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5132275132275263E-2"/>
          <c:y val="3.2128510361732067E-2"/>
          <c:w val="0.97089947089947382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_-"$"* #,##0.00_-;\-"$"* #,##0.00_-;_-"$"* "-"??_-;_-@_-</c:formatCode>
                <c:ptCount val="4"/>
                <c:pt idx="0">
                  <c:v>26702818.030000001</c:v>
                </c:pt>
                <c:pt idx="1">
                  <c:v>843820.11</c:v>
                </c:pt>
                <c:pt idx="2">
                  <c:v>1147977.3800000004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ayout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01/03/2022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emailicjyal@consejeriajuridica.chiapas.gob.m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1294422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Consejería Jurídica del Gobernador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3869277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chiapas.gob.mx/media/conoce-chiapas/escudo/escudo-chia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2" y="24068"/>
            <a:ext cx="429323" cy="64559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728" y="680387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" pitchFamily="34" charset="0"/>
                <a:cs typeface="Arial" pitchFamily="34" charset="0"/>
              </a:rPr>
              <a:t>GOBIERNO DEL ESTADO DE CHIAPAS </a:t>
            </a:r>
            <a:endParaRPr lang="es-MX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7707" y="403759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14" name="13 Imagen" descr="Imag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76041" cy="11523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374580" y="54626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3" name="22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confianza, adquisición de materiales y útiles de oficina, material y útiles para el procesamiento en equipos y bienes informáticos, material de limpieza, combustible, entre otros; Así también para el pago de servicios básicos </a:t>
            </a:r>
            <a:r>
              <a:rPr lang="es-MX" sz="2000" b="1" dirty="0" smtClean="0"/>
              <a:t>como </a:t>
            </a:r>
            <a:r>
              <a:rPr lang="es-MX" sz="2000" b="1" dirty="0" smtClean="0"/>
              <a:t>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17083" y="475011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60126" y="3121739"/>
            <a:ext cx="7191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2710" y="510637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55023" y="2398810"/>
            <a:ext cx="924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 smtClean="0"/>
              <a:t>https://consejeriajuridica.chiapas.gob.mx/transparencia/</a:t>
            </a:r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4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</a:t>
            </a:r>
            <a:r>
              <a:rPr lang="es-MX" dirty="0" smtClean="0"/>
              <a:t>29049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</a:t>
            </a:r>
            <a:r>
              <a:rPr lang="es-MX" dirty="0" smtClean="0"/>
              <a:t>(961) </a:t>
            </a:r>
            <a:r>
              <a:rPr lang="es-MX" dirty="0" smtClean="0"/>
              <a:t>691 40 57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>
              <a:hlinkClick r:id="rId7"/>
            </a:endParaRPr>
          </a:p>
          <a:p>
            <a:r>
              <a:rPr lang="es-MX" dirty="0" smtClean="0">
                <a:hlinkClick r:id="rId7"/>
              </a:rPr>
              <a:t>emailicjyal@consejeriajuridica.chiapas.gob.mx</a:t>
            </a:r>
            <a:endParaRPr lang="es-MX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81459" y="534390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28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Constitucional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21120910 Consejería Jurídica del Gobernador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2020 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$ 28,694,615.52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8238808"/>
              </p:ext>
            </p:extLst>
          </p:nvPr>
        </p:nvGraphicFramePr>
        <p:xfrm>
          <a:off x="1295400" y="2968801"/>
          <a:ext cx="9601200" cy="36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874707" y="4384241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$ 26,702,818.03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25227" y="2655649"/>
            <a:ext cx="2505206" cy="400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6" y="26180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$ 1,147,977.38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327759" y="2693227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528175" y="2693227"/>
            <a:ext cx="2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$ 843,820.11</a:t>
            </a:r>
            <a:endParaRPr lang="es-MX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42" y="59375"/>
            <a:ext cx="887680" cy="8016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528960" y="486888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333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Ion</vt:lpstr>
      <vt:lpstr>Consejería Jurídica del Gobernador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FuncionPublica</cp:lastModifiedBy>
  <cp:revision>36</cp:revision>
  <dcterms:created xsi:type="dcterms:W3CDTF">2013-07-30T10:55:14Z</dcterms:created>
  <dcterms:modified xsi:type="dcterms:W3CDTF">2022-03-01T17:38:46Z</dcterms:modified>
</cp:coreProperties>
</file>